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芫荽" charset="1" panose="0000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2.gif" Type="http://schemas.openxmlformats.org/officeDocument/2006/relationships/image"/><Relationship Id="rId4" Target="../media/image3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gif" Type="http://schemas.openxmlformats.org/officeDocument/2006/relationships/image"/><Relationship Id="rId3" Target="../media/image5.gif" Type="http://schemas.openxmlformats.org/officeDocument/2006/relationships/image"/><Relationship Id="rId4" Target="../media/image6.gif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gif" Type="http://schemas.openxmlformats.org/officeDocument/2006/relationships/image"/><Relationship Id="rId3" Target="../media/image8.gif" Type="http://schemas.openxmlformats.org/officeDocument/2006/relationships/image"/><Relationship Id="rId4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gif" Type="http://schemas.openxmlformats.org/officeDocument/2006/relationships/image"/><Relationship Id="rId3" Target="../media/image5.gif" Type="http://schemas.openxmlformats.org/officeDocument/2006/relationships/image"/><Relationship Id="rId4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gif" Type="http://schemas.openxmlformats.org/officeDocument/2006/relationships/image"/><Relationship Id="rId3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gif" Type="http://schemas.openxmlformats.org/officeDocument/2006/relationships/image"/><Relationship Id="rId3" Target="../media/image13.gif" Type="http://schemas.openxmlformats.org/officeDocument/2006/relationships/image"/><Relationship Id="rId4" Target="../media/image14.gif" Type="http://schemas.openxmlformats.org/officeDocument/2006/relationships/image"/><Relationship Id="rId5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gif" Type="http://schemas.openxmlformats.org/officeDocument/2006/relationships/image"/><Relationship Id="rId3" Target="../media/image16.gif" Type="http://schemas.openxmlformats.org/officeDocument/2006/relationships/image"/><Relationship Id="rId4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4.gif" Type="http://schemas.openxmlformats.org/officeDocument/2006/relationships/image"/><Relationship Id="rId5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gif" Type="http://schemas.openxmlformats.org/officeDocument/2006/relationships/image"/><Relationship Id="rId3" Target="../media/image1.gif" Type="http://schemas.openxmlformats.org/officeDocument/2006/relationships/image"/><Relationship Id="rId4" Target="../media/image22.gif" Type="http://schemas.openxmlformats.org/officeDocument/2006/relationships/image"/><Relationship Id="rId5" Target="../media/image14.gif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10800000">
            <a:off x="9415060" y="1636177"/>
            <a:ext cx="15236355" cy="1344126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92211" y="3850355"/>
            <a:ext cx="14703578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Web程式設計 期末分組報告作業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0">
            <a:off x="-2318726" y="-376453"/>
            <a:ext cx="9743013" cy="170994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7199120">
            <a:off x="-2896988" y="-1002021"/>
            <a:ext cx="5793977" cy="589544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333452" y="5659083"/>
            <a:ext cx="6163216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第2組 線上購物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43995" y="7975600"/>
            <a:ext cx="694213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四訊三乙 3B117085 王家豐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43995" y="8578850"/>
            <a:ext cx="694213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四訊三乙 3B117089 謝銘展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43995" y="7372350"/>
            <a:ext cx="694213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四訊三乙 3B117063 劉邦頡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6481524">
            <a:off x="-5112611" y="-2789595"/>
            <a:ext cx="14212948" cy="1586619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8540967">
            <a:off x="11045685" y="-4839949"/>
            <a:ext cx="8031035" cy="801684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3311130">
            <a:off x="14790428" y="6444896"/>
            <a:ext cx="5413008" cy="562680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1469503"/>
            <a:ext cx="1623060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專案概況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962275"/>
            <a:ext cx="16230600" cy="435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  <a:spcBef>
                <a:spcPct val="0"/>
              </a:spcBef>
            </a:pPr>
            <a:r>
              <a:rPr lang="en-US" sz="4800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本作業以 Flask Web 框架為基礎，實作一個具備會員註冊、登入、購物車與結帳功能</a:t>
            </a:r>
            <a:r>
              <a:rPr lang="en-US" sz="4800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的網站系統。透過此專案，實際操作 Web 開發流程，理解使用者驗證、表單處理、資料庫操作與網頁模板整合等技術，達成強化 Python 應用能力與網頁後端設計的學習目標。</a:t>
            </a:r>
          </a:p>
          <a:p>
            <a:pPr algn="ctr">
              <a:lnSpc>
                <a:spcPts val="575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3203220">
            <a:off x="10055853" y="-265970"/>
            <a:ext cx="11814494" cy="1246186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5741405">
            <a:off x="8316155" y="8504485"/>
            <a:ext cx="4865516" cy="6168780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4191037" y="3488628"/>
            <a:ext cx="9905927" cy="3309745"/>
          </a:xfrm>
          <a:custGeom>
            <a:avLst/>
            <a:gdLst/>
            <a:ahLst/>
            <a:cxnLst/>
            <a:rect r="r" b="b" t="t" l="l"/>
            <a:pathLst>
              <a:path h="3309745" w="9905927">
                <a:moveTo>
                  <a:pt x="0" y="0"/>
                </a:moveTo>
                <a:lnTo>
                  <a:pt x="9905926" y="0"/>
                </a:lnTo>
                <a:lnTo>
                  <a:pt x="9905926" y="3309744"/>
                </a:lnTo>
                <a:lnTo>
                  <a:pt x="0" y="33097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4810715" y="2950641"/>
            <a:ext cx="9621431" cy="978993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9720163">
            <a:off x="12600387" y="-3298660"/>
            <a:ext cx="8670039" cy="8654721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4915252" y="1028700"/>
            <a:ext cx="8457497" cy="8229600"/>
          </a:xfrm>
          <a:custGeom>
            <a:avLst/>
            <a:gdLst/>
            <a:ahLst/>
            <a:cxnLst/>
            <a:rect r="r" b="b" t="t" l="l"/>
            <a:pathLst>
              <a:path h="8229600" w="8457497">
                <a:moveTo>
                  <a:pt x="0" y="0"/>
                </a:moveTo>
                <a:lnTo>
                  <a:pt x="8457496" y="0"/>
                </a:lnTo>
                <a:lnTo>
                  <a:pt x="8457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1425796">
            <a:off x="-4836105" y="-3855776"/>
            <a:ext cx="17005599" cy="18983681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5309430" y="2619894"/>
            <a:ext cx="7669140" cy="5047212"/>
          </a:xfrm>
          <a:custGeom>
            <a:avLst/>
            <a:gdLst/>
            <a:ahLst/>
            <a:cxnLst/>
            <a:rect r="r" b="b" t="t" l="l"/>
            <a:pathLst>
              <a:path h="5047212" w="7669140">
                <a:moveTo>
                  <a:pt x="0" y="0"/>
                </a:moveTo>
                <a:lnTo>
                  <a:pt x="7669140" y="0"/>
                </a:lnTo>
                <a:lnTo>
                  <a:pt x="7669140" y="5047212"/>
                </a:lnTo>
                <a:lnTo>
                  <a:pt x="0" y="50472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2511451" y="1028700"/>
            <a:ext cx="19770751" cy="1826253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1644077">
            <a:off x="16162301" y="-1063836"/>
            <a:ext cx="5468057" cy="6108036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5443250" y="2704054"/>
            <a:ext cx="7401499" cy="4878891"/>
          </a:xfrm>
          <a:custGeom>
            <a:avLst/>
            <a:gdLst/>
            <a:ahLst/>
            <a:cxnLst/>
            <a:rect r="r" b="b" t="t" l="l"/>
            <a:pathLst>
              <a:path h="4878891" w="7401499">
                <a:moveTo>
                  <a:pt x="0" y="0"/>
                </a:moveTo>
                <a:lnTo>
                  <a:pt x="7401500" y="0"/>
                </a:lnTo>
                <a:lnTo>
                  <a:pt x="7401500" y="4878892"/>
                </a:lnTo>
                <a:lnTo>
                  <a:pt x="0" y="48788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</a:blip>
          <a:srcRect l="0" t="0" r="0" b="0"/>
          <a:stretch>
            <a:fillRect/>
          </a:stretch>
        </p:blipFill>
        <p:spPr>
          <a:xfrm flipH="false" flipV="false" rot="0">
            <a:off x="7889712" y="-423652"/>
            <a:ext cx="11467938" cy="201268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true" flipV="false" rot="0">
            <a:off x="-1378933" y="8342980"/>
            <a:ext cx="10522933" cy="2420275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6119446" y="1028700"/>
            <a:ext cx="6049108" cy="8229600"/>
          </a:xfrm>
          <a:custGeom>
            <a:avLst/>
            <a:gdLst/>
            <a:ahLst/>
            <a:cxnLst/>
            <a:rect r="r" b="b" t="t" l="l"/>
            <a:pathLst>
              <a:path h="8229600" w="6049108">
                <a:moveTo>
                  <a:pt x="0" y="0"/>
                </a:moveTo>
                <a:lnTo>
                  <a:pt x="6049108" y="0"/>
                </a:lnTo>
                <a:lnTo>
                  <a:pt x="60491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2932469">
            <a:off x="-2458732" y="-2682360"/>
            <a:ext cx="14388035" cy="16061643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5801445" y="1028700"/>
            <a:ext cx="6685109" cy="8229600"/>
          </a:xfrm>
          <a:custGeom>
            <a:avLst/>
            <a:gdLst/>
            <a:ahLst/>
            <a:cxnLst/>
            <a:rect r="r" b="b" t="t" l="l"/>
            <a:pathLst>
              <a:path h="8229600" w="6685109">
                <a:moveTo>
                  <a:pt x="0" y="0"/>
                </a:moveTo>
                <a:lnTo>
                  <a:pt x="6685110" y="0"/>
                </a:lnTo>
                <a:lnTo>
                  <a:pt x="66851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1662681" y="-6438340"/>
            <a:ext cx="13761077" cy="1415359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911263" y="4538662"/>
            <a:ext cx="8465475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99"/>
              </a:lnSpc>
              <a:spcBef>
                <a:spcPct val="0"/>
              </a:spcBef>
            </a:pPr>
            <a:r>
              <a:rPr lang="en-US" sz="7999" u="none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謝謝!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1511932" y="6947324"/>
            <a:ext cx="8674222" cy="765225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5141061" y="2810706"/>
            <a:ext cx="6293877" cy="561293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25000"/>
          </a:blip>
          <a:srcRect l="0" t="0" r="0" b="0"/>
          <a:stretch>
            <a:fillRect/>
          </a:stretch>
        </p:blipFill>
        <p:spPr>
          <a:xfrm flipH="false" flipV="false" rot="-3435299">
            <a:off x="-3167656" y="638455"/>
            <a:ext cx="6335313" cy="7076795"/>
          </a:xfrm>
          <a:prstGeom prst="rect">
            <a:avLst/>
          </a:prstGeom>
        </p:spPr>
      </p:pic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DAGqDU-MiTY</dc:identifier>
  <dcterms:modified xsi:type="dcterms:W3CDTF">2011-08-01T06:04:30Z</dcterms:modified>
  <cp:revision>1</cp:revision>
  <dc:title>web_ppt</dc:title>
</cp:coreProperties>
</file>